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448" r:id="rId2"/>
    <p:sldId id="301" r:id="rId3"/>
    <p:sldId id="2462" r:id="rId4"/>
    <p:sldId id="256" r:id="rId5"/>
    <p:sldId id="2459" r:id="rId6"/>
    <p:sldId id="2460" r:id="rId7"/>
    <p:sldId id="2449" r:id="rId8"/>
    <p:sldId id="2450" r:id="rId9"/>
    <p:sldId id="2461" r:id="rId10"/>
    <p:sldId id="2454" r:id="rId11"/>
    <p:sldId id="245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94C"/>
    <a:srgbClr val="A3D9DB"/>
    <a:srgbClr val="4167A2"/>
    <a:srgbClr val="539D9E"/>
    <a:srgbClr val="2D8A8E"/>
    <a:srgbClr val="0033CC"/>
    <a:srgbClr val="C0D9D5"/>
    <a:srgbClr val="C02A35"/>
    <a:srgbClr val="E279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3767" autoAdjust="0"/>
  </p:normalViewPr>
  <p:slideViewPr>
    <p:cSldViewPr snapToGrid="0">
      <p:cViewPr varScale="1">
        <p:scale>
          <a:sx n="112" d="100"/>
          <a:sy n="112" d="100"/>
        </p:scale>
        <p:origin x="6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7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범석" userId="bacd9be55e9c4c0c" providerId="LiveId" clId="{1EA1E7BD-C2D8-465B-9C5D-327A73B3BEC4}"/>
    <pc:docChg chg="custSel addSld delSld modSld">
      <pc:chgData name="이 범석" userId="bacd9be55e9c4c0c" providerId="LiveId" clId="{1EA1E7BD-C2D8-465B-9C5D-327A73B3BEC4}" dt="2021-12-04T14:47:14.852" v="10"/>
      <pc:docMkLst>
        <pc:docMk/>
      </pc:docMkLst>
      <pc:sldChg chg="modSp add del mod">
        <pc:chgData name="이 범석" userId="bacd9be55e9c4c0c" providerId="LiveId" clId="{1EA1E7BD-C2D8-465B-9C5D-327A73B3BEC4}" dt="2021-12-04T14:47:14.852" v="10"/>
        <pc:sldMkLst>
          <pc:docMk/>
          <pc:sldMk cId="3927832306" sldId="2448"/>
        </pc:sldMkLst>
        <pc:spChg chg="mod">
          <ac:chgData name="이 범석" userId="bacd9be55e9c4c0c" providerId="LiveId" clId="{1EA1E7BD-C2D8-465B-9C5D-327A73B3BEC4}" dt="2021-11-08T15:31:57.127" v="0" actId="122"/>
          <ac:spMkLst>
            <pc:docMk/>
            <pc:sldMk cId="3927832306" sldId="2448"/>
            <ac:spMk id="9" creationId="{79DC1498-E692-42BA-B69F-6D37E6CFACA0}"/>
          </ac:spMkLst>
        </pc:spChg>
      </pc:sldChg>
      <pc:sldChg chg="addSp delSp modSp mod delAnim modAnim">
        <pc:chgData name="이 범석" userId="bacd9be55e9c4c0c" providerId="LiveId" clId="{1EA1E7BD-C2D8-465B-9C5D-327A73B3BEC4}" dt="2021-11-09T11:43:03.306" v="8" actId="1076"/>
        <pc:sldMkLst>
          <pc:docMk/>
          <pc:sldMk cId="1728230301" sldId="2452"/>
        </pc:sldMkLst>
        <pc:picChg chg="add mod">
          <ac:chgData name="이 범석" userId="bacd9be55e9c4c0c" providerId="LiveId" clId="{1EA1E7BD-C2D8-465B-9C5D-327A73B3BEC4}" dt="2021-11-09T11:43:03.306" v="8" actId="1076"/>
          <ac:picMkLst>
            <pc:docMk/>
            <pc:sldMk cId="1728230301" sldId="2452"/>
            <ac:picMk id="2" creationId="{EFD27D49-8E3C-40BC-8BB4-4D97DEF87A1C}"/>
          </ac:picMkLst>
        </pc:picChg>
        <pc:picChg chg="del">
          <ac:chgData name="이 범석" userId="bacd9be55e9c4c0c" providerId="LiveId" clId="{1EA1E7BD-C2D8-465B-9C5D-327A73B3BEC4}" dt="2021-11-09T11:42:46.681" v="2" actId="478"/>
          <ac:picMkLst>
            <pc:docMk/>
            <pc:sldMk cId="1728230301" sldId="2452"/>
            <ac:picMk id="3" creationId="{040DFE0C-70B3-42D8-A331-1B47FDA73838}"/>
          </ac:picMkLst>
        </pc:picChg>
      </pc:sldChg>
      <pc:sldChg chg="modAnim">
        <pc:chgData name="이 범석" userId="bacd9be55e9c4c0c" providerId="LiveId" clId="{1EA1E7BD-C2D8-465B-9C5D-327A73B3BEC4}" dt="2021-11-08T15:32:16.217" v="1"/>
        <pc:sldMkLst>
          <pc:docMk/>
          <pc:sldMk cId="2454785514" sldId="2461"/>
        </pc:sldMkLst>
      </pc:sldChg>
      <pc:sldMasterChg chg="delSldLayout">
        <pc:chgData name="이 범석" userId="bacd9be55e9c4c0c" providerId="LiveId" clId="{1EA1E7BD-C2D8-465B-9C5D-327A73B3BEC4}" dt="2021-12-04T14:47:12.142" v="9" actId="47"/>
        <pc:sldMasterMkLst>
          <pc:docMk/>
          <pc:sldMasterMk cId="4127430341" sldId="2147483648"/>
        </pc:sldMasterMkLst>
        <pc:sldLayoutChg chg="del">
          <pc:chgData name="이 범석" userId="bacd9be55e9c4c0c" providerId="LiveId" clId="{1EA1E7BD-C2D8-465B-9C5D-327A73B3BEC4}" dt="2021-12-04T14:47:12.142" v="9" actId="47"/>
          <pc:sldLayoutMkLst>
            <pc:docMk/>
            <pc:sldMasterMk cId="4127430341" sldId="2147483648"/>
            <pc:sldLayoutMk cId="230686702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C31B2-7725-4D5E-B1BC-4778A1B91950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BEE11-87C0-4D67-8AB0-342F5D93E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910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0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저희가 새로 바꾼 얼굴인식코드와 센서를 이용한 </a:t>
            </a:r>
            <a:r>
              <a:rPr lang="ko-KR" altLang="en-US" dirty="0" err="1"/>
              <a:t>부저</a:t>
            </a:r>
            <a:r>
              <a:rPr lang="ko-KR" altLang="en-US" dirty="0"/>
              <a:t> 알림 코드를 </a:t>
            </a:r>
            <a:r>
              <a:rPr lang="ko-KR" altLang="en-US" dirty="0" err="1"/>
              <a:t>합친겁니다</a:t>
            </a:r>
            <a:r>
              <a:rPr lang="en-US" altLang="ko-KR" dirty="0"/>
              <a:t>.  </a:t>
            </a:r>
            <a:r>
              <a:rPr lang="ko-KR" altLang="en-US" dirty="0"/>
              <a:t>이 코드를 사용하면 치매환자로 지정한 인물의 얼굴이 인식이 </a:t>
            </a:r>
            <a:r>
              <a:rPr lang="ko-KR" altLang="en-US" dirty="0" err="1"/>
              <a:t>된다음</a:t>
            </a:r>
            <a:r>
              <a:rPr lang="ko-KR" altLang="en-US" dirty="0"/>
              <a:t> 센서가 켜지고 센서에 움직임이 감지되면 </a:t>
            </a:r>
            <a:r>
              <a:rPr lang="ko-KR" altLang="en-US" dirty="0" err="1"/>
              <a:t>부저가</a:t>
            </a:r>
            <a:r>
              <a:rPr lang="ko-KR" altLang="en-US" dirty="0"/>
              <a:t> 울리는 코드입니다</a:t>
            </a:r>
            <a:r>
              <a:rPr lang="en-US" altLang="ko-KR" dirty="0"/>
              <a:t>. </a:t>
            </a:r>
            <a:r>
              <a:rPr lang="ko-KR" altLang="en-US" dirty="0"/>
              <a:t>치매환자로 지정되지 않은 인물을 </a:t>
            </a:r>
            <a:r>
              <a:rPr lang="ko-KR" altLang="en-US" dirty="0" err="1"/>
              <a:t>인식했을때는</a:t>
            </a:r>
            <a:r>
              <a:rPr lang="ko-KR" altLang="en-US" dirty="0"/>
              <a:t> 센서가 켜지지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776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60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이번에 발표할 내용은 기존에 사용하던 얼굴인식 코드 수정과 적외선 센서를 이용한 </a:t>
            </a:r>
            <a:r>
              <a:rPr lang="ko-KR" altLang="en-US" dirty="0" err="1"/>
              <a:t>부저</a:t>
            </a:r>
            <a:r>
              <a:rPr lang="ko-KR" altLang="en-US" dirty="0"/>
              <a:t> 알림 입니다</a:t>
            </a:r>
            <a:r>
              <a:rPr lang="en-US" altLang="ko-KR" dirty="0"/>
              <a:t>. </a:t>
            </a:r>
            <a:r>
              <a:rPr lang="ko-KR" altLang="en-US" dirty="0"/>
              <a:t>사실 저희가 얼굴인식 코드를 사용해서 얼굴인식하는 것은 저번주에 보여드렸었는데 여러가지 오류가 있어 코드를 바꿨습니다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6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27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기존에 사용한 얼굴인식 코드에서는 이러한 오류가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화면에 보이는 코드로 바꿨습니다</a:t>
            </a:r>
            <a:r>
              <a:rPr lang="en-US" altLang="ko-KR" dirty="0"/>
              <a:t>.. </a:t>
            </a:r>
            <a:r>
              <a:rPr lang="ko-KR" altLang="en-US" dirty="0"/>
              <a:t>이 코드를 사용하면 초기화도 안되고 센서 인식 및 영상으로 </a:t>
            </a:r>
            <a:r>
              <a:rPr lang="ko-KR" altLang="en-US" dirty="0" err="1"/>
              <a:t>처리가아닌</a:t>
            </a:r>
            <a:r>
              <a:rPr lang="ko-KR" altLang="en-US" dirty="0"/>
              <a:t> 사진으로 인식이 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4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센서를 이용한 </a:t>
            </a:r>
            <a:r>
              <a:rPr lang="ko-KR" altLang="en-US" dirty="0" err="1"/>
              <a:t>부저</a:t>
            </a:r>
            <a:r>
              <a:rPr lang="ko-KR" altLang="en-US" dirty="0"/>
              <a:t> </a:t>
            </a:r>
            <a:r>
              <a:rPr lang="ko-KR" altLang="en-US" dirty="0" err="1"/>
              <a:t>알림입니다</a:t>
            </a:r>
            <a:r>
              <a:rPr lang="en-US" altLang="ko-KR" dirty="0"/>
              <a:t>. </a:t>
            </a:r>
            <a:r>
              <a:rPr lang="ko-KR" altLang="en-US" dirty="0"/>
              <a:t>저희 졸작에서 이 과정은 카메라로 치매환자가 </a:t>
            </a:r>
            <a:r>
              <a:rPr lang="ko-KR" altLang="en-US" dirty="0" err="1"/>
              <a:t>인식이되면</a:t>
            </a:r>
            <a:r>
              <a:rPr lang="ko-KR" altLang="en-US" dirty="0"/>
              <a:t> 센서가 켜지고 그 센서에 움직임이 감지가 되면 </a:t>
            </a:r>
            <a:r>
              <a:rPr lang="ko-KR" altLang="en-US" dirty="0" err="1"/>
              <a:t>부저가울려</a:t>
            </a:r>
            <a:r>
              <a:rPr lang="ko-KR" altLang="en-US" dirty="0"/>
              <a:t> 어떤 공간안에 있는 사람에게 치매환자가 나갔다고 </a:t>
            </a:r>
            <a:r>
              <a:rPr lang="ko-KR" altLang="en-US" dirty="0" err="1"/>
              <a:t>알리는걸</a:t>
            </a:r>
            <a:r>
              <a:rPr lang="ko-KR" altLang="en-US" dirty="0"/>
              <a:t> 보여주기 위한  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72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사용한 </a:t>
            </a:r>
            <a:r>
              <a:rPr lang="ko-KR" altLang="en-US" dirty="0" err="1"/>
              <a:t>부품이고여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5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회로도와 각 부품을 </a:t>
            </a:r>
            <a:r>
              <a:rPr lang="ko-KR" altLang="en-US" dirty="0" err="1"/>
              <a:t>라즈베리파이에</a:t>
            </a:r>
            <a:r>
              <a:rPr lang="ko-KR" altLang="en-US" dirty="0"/>
              <a:t> 연결시킨 모습입니다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회로도는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센서를 통해서 인체감지 신호를 받으면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울리는  구조이고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동작은  사람의 움직임이 감지되면 감지 신호가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움직임이 없으면 일정 시간 이후에 감지 신호가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움직임을 감지하는 센서이기 때문에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가만히 있으면 센서의 신호가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1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 보이시는 것은 저희가 사용한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동작영상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BEE11-87C0-4D67-8AB0-342F5D93E0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13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2D530-3C6D-45DD-8653-3946E4A58248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780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FCC3-7A1A-404F-B9E1-D0277874F63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28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D4FF-21F7-431F-8F86-B1FA6FB9E1A7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7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spc="300" noProof="0"/>
              <a:t>연간 보고서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121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34710-8672-4AD7-A4FC-F9B90F721055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B9B09-8693-4ED6-8855-69DDD349861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55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7DAF-088F-47D3-947B-FF2B443C52DC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2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4FD01-892D-49F9-AD85-E34CEA7A047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29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07B9-F1EF-4447-9019-832A93C94962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23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5D5F0-1878-412A-80E9-B24656092BFF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91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E448-2570-4DEA-80E2-7E4EB07CAE34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6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DDDD2-32AD-45B8-B27C-E7905BB3D513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ㅗㅗ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992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3F857-B0F3-453C-9B36-F4ADA5005836}" type="datetime1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ㅗㅗ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571E7-0771-4D69-BC6B-7D34D0694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3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 이미지">
            <a:extLst>
              <a:ext uri="{FF2B5EF4-FFF2-40B4-BE49-F238E27FC236}">
                <a16:creationId xmlns:a16="http://schemas.microsoft.com/office/drawing/2014/main" id="{5A70CDD3-8C4D-41EC-9E29-B576F37633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제목 8">
            <a:extLst>
              <a:ext uri="{FF2B5EF4-FFF2-40B4-BE49-F238E27FC236}">
                <a16:creationId xmlns:a16="http://schemas.microsoft.com/office/drawing/2014/main" id="{110B918F-911C-48C2-8BA7-D33506E7E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445633"/>
            <a:ext cx="11490325" cy="823913"/>
          </a:xfrm>
        </p:spPr>
        <p:txBody>
          <a:bodyPr rtlCol="0"/>
          <a:lstStyle/>
          <a:p>
            <a:pPr algn="ctr"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치매환자 무단외출 알림이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26327D-AE09-4A18-8BB1-8671F6CF9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076" y="3635057"/>
            <a:ext cx="4115157" cy="548688"/>
          </a:xfrm>
          <a:prstGeom prst="rect">
            <a:avLst/>
          </a:prstGeom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B7A646B7-89EE-454C-BC51-DBD33D65E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40359" y="5922140"/>
            <a:ext cx="5840963" cy="518795"/>
          </a:xfrm>
        </p:spPr>
        <p:txBody>
          <a:bodyPr rtlCol="0"/>
          <a:lstStyle/>
          <a:p>
            <a:pPr rtl="0"/>
            <a:r>
              <a:rPr lang="ko-KR" altLang="en-US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지능정보통신공학과　이범석 장민석 윤현희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4005C8-879F-4158-B476-248C4D161A54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 dirty="0">
                <a:ln/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Test code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2BC37C-C301-4036-B94E-FF0F4FC10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1" y="2619784"/>
            <a:ext cx="3420038" cy="36000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5033FA-F3E1-42B0-84FA-BE21C7BF8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08" y="2619783"/>
            <a:ext cx="3758184" cy="36000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480B12-DC62-433E-A0BE-AE7DBACDB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208" y="2619783"/>
            <a:ext cx="3758184" cy="360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24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C4005C8-879F-4158-B476-248C4D161A54}"/>
              </a:ext>
            </a:extLst>
          </p:cNvPr>
          <p:cNvSpPr txBox="1"/>
          <p:nvPr/>
        </p:nvSpPr>
        <p:spPr>
          <a:xfrm>
            <a:off x="328772" y="273138"/>
            <a:ext cx="49284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 dirty="0">
                <a:ln/>
                <a:solidFill>
                  <a:schemeClr val="accent1"/>
                </a:solidFill>
              </a:rPr>
              <a:t>Test</a:t>
            </a:r>
            <a:endParaRPr lang="ko-KR" altLang="en-US" sz="4800" b="1" dirty="0">
              <a:ln/>
              <a:solidFill>
                <a:schemeClr val="accent1"/>
              </a:solidFill>
            </a:endParaRPr>
          </a:p>
        </p:txBody>
      </p:sp>
      <p:pic>
        <p:nvPicPr>
          <p:cNvPr id="2" name="KakaoTalk_20211107_181634147">
            <a:hlinkClick r:id="" action="ppaction://media"/>
            <a:extLst>
              <a:ext uri="{FF2B5EF4-FFF2-40B4-BE49-F238E27FC236}">
                <a16:creationId xmlns:a16="http://schemas.microsoft.com/office/drawing/2014/main" id="{EFD27D49-8E3C-40BC-8BB4-4D97DEF87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5878" y="1214871"/>
            <a:ext cx="8680243" cy="488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1097" y="383597"/>
            <a:ext cx="2770298" cy="954107"/>
            <a:chOff x="1221098" y="383597"/>
            <a:chExt cx="1579252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2438602" y="462923"/>
              <a:ext cx="10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1098" y="383597"/>
              <a:ext cx="1579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b="1" dirty="0">
                <a:solidFill>
                  <a:schemeClr val="bg1"/>
                </a:solidFill>
                <a:latin typeface="+mj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8ED-561E-4EC1-9FCE-4DFCD6D657C3}"/>
              </a:ext>
            </a:extLst>
          </p:cNvPr>
          <p:cNvSpPr txBox="1"/>
          <p:nvPr/>
        </p:nvSpPr>
        <p:spPr>
          <a:xfrm>
            <a:off x="551965" y="1337704"/>
            <a:ext cx="110880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 algn="ctr">
              <a:buAutoNum type="arabicPeriod"/>
            </a:pPr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얼굴인식 코드 오류</a:t>
            </a:r>
            <a:endParaRPr lang="en-US" altLang="ko-KR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1143000" indent="-1143000" algn="ctr">
              <a:buAutoNum type="arabicPeriod"/>
            </a:pPr>
            <a:endParaRPr lang="en-US" altLang="ko-KR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1143000" indent="-1143000" algn="ctr">
              <a:buAutoNum type="arabicPeriod"/>
            </a:pPr>
            <a:endParaRPr lang="en-US" altLang="ko-KR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1143000" indent="-1143000" algn="ctr">
              <a:buFontTx/>
              <a:buAutoNum type="arabicPeriod"/>
            </a:pPr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센서를 이용한 </a:t>
            </a:r>
            <a:r>
              <a:rPr lang="ko-KR" altLang="en-US" sz="6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부저</a:t>
            </a:r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알림</a:t>
            </a:r>
          </a:p>
          <a:p>
            <a:pPr algn="ctr"/>
            <a:endParaRPr lang="ko-KR" alt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469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21097" y="383597"/>
            <a:ext cx="2770298" cy="954107"/>
            <a:chOff x="1221098" y="383597"/>
            <a:chExt cx="1579252" cy="954107"/>
          </a:xfrm>
        </p:grpSpPr>
        <p:sp>
          <p:nvSpPr>
            <p:cNvPr id="25" name="TextBox 24"/>
            <p:cNvSpPr txBox="1"/>
            <p:nvPr/>
          </p:nvSpPr>
          <p:spPr>
            <a:xfrm>
              <a:off x="2438602" y="462923"/>
              <a:ext cx="10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21098" y="383597"/>
              <a:ext cx="15792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2800" b="1" dirty="0">
                <a:solidFill>
                  <a:schemeClr val="bg1"/>
                </a:solidFill>
                <a:latin typeface="+mj-lt"/>
              </a:endParaRPr>
            </a:p>
            <a:p>
              <a:endParaRPr lang="ko-KR" altLang="en-US" sz="28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1B8ED-561E-4EC1-9FCE-4DFCD6D657C3}"/>
              </a:ext>
            </a:extLst>
          </p:cNvPr>
          <p:cNvSpPr txBox="1"/>
          <p:nvPr/>
        </p:nvSpPr>
        <p:spPr>
          <a:xfrm>
            <a:off x="655291" y="2838976"/>
            <a:ext cx="11088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얼굴인식 코드 오류</a:t>
            </a:r>
          </a:p>
        </p:txBody>
      </p:sp>
    </p:spTree>
    <p:extLst>
      <p:ext uri="{BB962C8B-B14F-4D97-AF65-F5344CB8AC3E}">
        <p14:creationId xmlns:p14="http://schemas.microsoft.com/office/powerpoint/2010/main" val="245615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6D8ECC-1A42-48A8-8C72-D198AD0DC8B2}"/>
              </a:ext>
            </a:extLst>
          </p:cNvPr>
          <p:cNvSpPr txBox="1"/>
          <p:nvPr/>
        </p:nvSpPr>
        <p:spPr>
          <a:xfrm>
            <a:off x="1241659" y="1222408"/>
            <a:ext cx="98081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얼굴이랑 이름을 등록시켜도 프로그램을 종료하면 초기화가 된다</a:t>
            </a:r>
            <a:r>
              <a: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얼굴 옆모습은 인식이 안된다</a:t>
            </a:r>
            <a:r>
              <a: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영상으로만 인식이 된다</a:t>
            </a:r>
            <a:r>
              <a: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endParaRPr lang="en-US" altLang="ko-KR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ko-KR" alt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센서를 인식 못한다</a:t>
            </a:r>
            <a:r>
              <a:rPr lang="en-US" altLang="ko-K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.</a:t>
            </a:r>
            <a:endParaRPr lang="ko-KR" alt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1898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47F696-7B85-4750-8402-23F8120503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667" b="-1"/>
          <a:stretch/>
        </p:blipFill>
        <p:spPr>
          <a:xfrm>
            <a:off x="203804" y="2367918"/>
            <a:ext cx="5803323" cy="38903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148936-0373-420C-95CB-3CDBDE74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32" y="2366675"/>
            <a:ext cx="5777264" cy="3895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E164A2-5A45-4BBC-A174-9812FEA2CA6D}"/>
              </a:ext>
            </a:extLst>
          </p:cNvPr>
          <p:cNvSpPr txBox="1"/>
          <p:nvPr/>
        </p:nvSpPr>
        <p:spPr>
          <a:xfrm>
            <a:off x="1411064" y="351719"/>
            <a:ext cx="91921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ko-KR" altLang="en-US" sz="4800" b="1" dirty="0">
                <a:ln/>
                <a:solidFill>
                  <a:schemeClr val="accent3"/>
                </a:solidFill>
              </a:rPr>
              <a:t>얼굴인식</a:t>
            </a:r>
          </a:p>
        </p:txBody>
      </p:sp>
    </p:spTree>
    <p:extLst>
      <p:ext uri="{BB962C8B-B14F-4D97-AF65-F5344CB8AC3E}">
        <p14:creationId xmlns:p14="http://schemas.microsoft.com/office/powerpoint/2010/main" val="267440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58C9F-D520-4944-A791-34B3B6DDF21B}"/>
              </a:ext>
            </a:extLst>
          </p:cNvPr>
          <p:cNvSpPr txBox="1"/>
          <p:nvPr/>
        </p:nvSpPr>
        <p:spPr>
          <a:xfrm>
            <a:off x="655291" y="2838976"/>
            <a:ext cx="11088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센서를 이용한 </a:t>
            </a:r>
            <a:r>
              <a:rPr lang="ko-KR" altLang="en-US" sz="60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부저</a:t>
            </a:r>
            <a:r>
              <a:rPr lang="ko-KR" alt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알림</a:t>
            </a:r>
          </a:p>
        </p:txBody>
      </p:sp>
    </p:spTree>
    <p:extLst>
      <p:ext uri="{BB962C8B-B14F-4D97-AF65-F5344CB8AC3E}">
        <p14:creationId xmlns:p14="http://schemas.microsoft.com/office/powerpoint/2010/main" val="1190580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2CAB01-6695-4CC7-BFFC-5D702D49A6BB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6600" b="1" dirty="0">
                <a:ln/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준비물</a:t>
            </a:r>
          </a:p>
        </p:txBody>
      </p:sp>
      <p:pic>
        <p:nvPicPr>
          <p:cNvPr id="1030" name="Picture 6" descr="검은색이(가) 표시된 사진&#10;&#10;자동 생성된 설명">
            <a:extLst>
              <a:ext uri="{FF2B5EF4-FFF2-40B4-BE49-F238E27FC236}">
                <a16:creationId xmlns:a16="http://schemas.microsoft.com/office/drawing/2014/main" id="{B7C634BE-2EEF-49B9-AFD0-E5C7157EE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307" y="2138223"/>
            <a:ext cx="3600041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1778744-B025-4BF6-92B4-A2D6FBBF2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4049" y="2355109"/>
            <a:ext cx="3758184" cy="31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텍스트이(가) 표시된 사진&#10;&#10;자동 생성된 설명">
            <a:extLst>
              <a:ext uri="{FF2B5EF4-FFF2-40B4-BE49-F238E27FC236}">
                <a16:creationId xmlns:a16="http://schemas.microsoft.com/office/drawing/2014/main" id="{353AE3C9-9FC6-493C-BFB2-FCBA489A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6509" y="2229082"/>
            <a:ext cx="3758184" cy="281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383E77-1008-40CE-A040-DCFE6B436B0C}"/>
              </a:ext>
            </a:extLst>
          </p:cNvPr>
          <p:cNvSpPr/>
          <p:nvPr/>
        </p:nvSpPr>
        <p:spPr>
          <a:xfrm>
            <a:off x="511798" y="5734945"/>
            <a:ext cx="32310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부저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02916E-C59A-45E1-AFB2-02272E6BFA86}"/>
              </a:ext>
            </a:extLst>
          </p:cNvPr>
          <p:cNvSpPr/>
          <p:nvPr/>
        </p:nvSpPr>
        <p:spPr>
          <a:xfrm>
            <a:off x="4124049" y="5734945"/>
            <a:ext cx="32310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IR</a:t>
            </a:r>
            <a:r>
              <a:rPr lang="ko-KR" alt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센서</a:t>
            </a:r>
            <a:endParaRPr lang="en-US" altLang="ko-K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02B05-3745-47FA-B044-B157DEBAFB4D}"/>
              </a:ext>
            </a:extLst>
          </p:cNvPr>
          <p:cNvSpPr/>
          <p:nvPr/>
        </p:nvSpPr>
        <p:spPr>
          <a:xfrm>
            <a:off x="8317463" y="5734945"/>
            <a:ext cx="32310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 camera</a:t>
            </a:r>
          </a:p>
        </p:txBody>
      </p:sp>
    </p:spTree>
    <p:extLst>
      <p:ext uri="{BB962C8B-B14F-4D97-AF65-F5344CB8AC3E}">
        <p14:creationId xmlns:p14="http://schemas.microsoft.com/office/powerpoint/2010/main" val="70529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AC8F51-AD72-447C-BDF1-7F7072D9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83" y="1821180"/>
            <a:ext cx="5131118" cy="33794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B17741-797E-42F2-88B6-9E8A24857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397" y="345440"/>
            <a:ext cx="4770120" cy="636016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0D1503F-AF6E-4F61-B397-959AB5E5CE22}"/>
              </a:ext>
            </a:extLst>
          </p:cNvPr>
          <p:cNvSpPr/>
          <p:nvPr/>
        </p:nvSpPr>
        <p:spPr>
          <a:xfrm>
            <a:off x="5608320" y="3088640"/>
            <a:ext cx="894081" cy="76200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029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85189A-E98E-492A-87D8-D59CDFA8E453}"/>
              </a:ext>
            </a:extLst>
          </p:cNvPr>
          <p:cNvSpPr txBox="1"/>
          <p:nvPr/>
        </p:nvSpPr>
        <p:spPr>
          <a:xfrm>
            <a:off x="328772" y="273138"/>
            <a:ext cx="49284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altLang="ko-KR" sz="4800" b="1">
                <a:ln/>
                <a:solidFill>
                  <a:schemeClr val="accent1"/>
                </a:solidFill>
              </a:rPr>
              <a:t>Test </a:t>
            </a:r>
            <a:endParaRPr lang="ko-KR" altLang="en-US" sz="4800" b="1" dirty="0">
              <a:ln/>
              <a:solidFill>
                <a:schemeClr val="accent1"/>
              </a:solidFill>
            </a:endParaRPr>
          </a:p>
        </p:txBody>
      </p:sp>
      <p:pic>
        <p:nvPicPr>
          <p:cNvPr id="5" name="KakaoTalk_20211107_174227333">
            <a:hlinkClick r:id="" action="ppaction://media"/>
            <a:extLst>
              <a:ext uri="{FF2B5EF4-FFF2-40B4-BE49-F238E27FC236}">
                <a16:creationId xmlns:a16="http://schemas.microsoft.com/office/drawing/2014/main" id="{47E0E5C8-2824-4475-A928-2C7AC79AD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567" y="1403872"/>
            <a:ext cx="4966869" cy="4980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694434-448D-45CA-BC8F-E24B1C93F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72" y="1422247"/>
            <a:ext cx="5394960" cy="4962525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AEA786E-5C15-4C26-BEF2-60C764C8B537}"/>
              </a:ext>
            </a:extLst>
          </p:cNvPr>
          <p:cNvSpPr/>
          <p:nvPr/>
        </p:nvSpPr>
        <p:spPr>
          <a:xfrm>
            <a:off x="6039492" y="3267182"/>
            <a:ext cx="736315" cy="791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7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7248</TotalTime>
  <Words>262</Words>
  <Application>Microsoft Office PowerPoint</Application>
  <PresentationFormat>와이드스크린</PresentationFormat>
  <Paragraphs>51</Paragraphs>
  <Slides>11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Theme</vt:lpstr>
      <vt:lpstr>치매환자 무단외출 알림이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이 범석</cp:lastModifiedBy>
  <cp:revision>312</cp:revision>
  <dcterms:created xsi:type="dcterms:W3CDTF">2016-07-06T02:52:39Z</dcterms:created>
  <dcterms:modified xsi:type="dcterms:W3CDTF">2021-12-04T14:47:15Z</dcterms:modified>
</cp:coreProperties>
</file>